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000" b="1" i="0">
                <a:latin typeface="Arial"/>
              </a:rPr>
              <a:t>dimensies om de vereiste karakteristieke impedantie van een microstriplijn te bekomen</a:t>
            </a:r>
            <a:endParaRPr sz="2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084831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084831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de karakteristieke impedantie van een RG-58 coax als functie van de frequentie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de karakteristieke impedantie van een microstriplijn als functie van de dimensies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